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8141" autoAdjust="0"/>
    <p:restoredTop sz="94660"/>
  </p:normalViewPr>
  <p:slideViewPr>
    <p:cSldViewPr snapToGrid="0">
      <p:cViewPr varScale="1">
        <p:scale>
          <a:sx n="67" d="100"/>
          <a:sy n="67" d="100"/>
        </p:scale>
        <p:origin x="140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26C56AAD-9DFA-4D50-865C-4755BE1C073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F41EB777-3540-47FE-B7DB-1F1CA176F6C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1D906382-9B0A-491C-8CE5-E0D70A26F3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C2FCC8-D897-4704-8534-595E1F90ED3E}" type="datetimeFigureOut">
              <a:rPr lang="pl-PL" smtClean="0"/>
              <a:t>18.03.2025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AE44DE72-5B5A-400B-8881-4673302F05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71D9B773-790F-45FA-831D-FC9DAE46CA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DF6830-4C58-4DB1-B656-366C39673603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058682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DA3D6D35-9655-4EDD-932C-89C10FF3F1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FA24360F-01B1-46DF-BDA0-93EC643618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96C8ED00-1455-47E9-B63A-2A5D3946EB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C2FCC8-D897-4704-8534-595E1F90ED3E}" type="datetimeFigureOut">
              <a:rPr lang="pl-PL" smtClean="0"/>
              <a:t>18.03.2025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B9569980-F76B-4956-B6E6-B3BA3E9380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6F947092-C3DE-412C-8B5B-8EEBA2FB74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DF6830-4C58-4DB1-B656-366C39673603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3230718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BFBC02FA-7E81-48BF-9F64-63A6346206A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62DD9E46-26AA-480E-9D56-FC6F22B520E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F656C69E-795B-4595-91C9-9EBCE751D7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C2FCC8-D897-4704-8534-595E1F90ED3E}" type="datetimeFigureOut">
              <a:rPr lang="pl-PL" smtClean="0"/>
              <a:t>18.03.2025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36E6938D-6F0F-4A3D-AA25-E8493BC038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CA259CE8-2C8A-46F4-81F4-235EFC3BC5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DF6830-4C58-4DB1-B656-366C39673603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3717427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743A75D-78D3-4963-BC65-4464E82AF1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02A10CF8-B94A-4F1D-B118-088ABB7CF4D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4FDF007B-27F2-416E-8712-282032F9C9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C2FCC8-D897-4704-8534-595E1F90ED3E}" type="datetimeFigureOut">
              <a:rPr lang="pl-PL" smtClean="0"/>
              <a:t>18.03.2025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69D04FF4-2EF8-4983-98DF-90A91CB59C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49B10E45-877F-4FF3-BCD3-D9206AB485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DF6830-4C58-4DB1-B656-366C39673603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5594190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D0F79AA8-4301-4760-99E7-1DAC42666BB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C6A05A4D-4B6C-403E-975D-47D8A80E0A5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7AB9274F-301C-4C8B-9DBB-775B97D265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C2FCC8-D897-4704-8534-595E1F90ED3E}" type="datetimeFigureOut">
              <a:rPr lang="pl-PL" smtClean="0"/>
              <a:t>18.03.2025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146C9452-9101-493A-9F7E-5E579B1816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94C1FC71-3F04-4B51-83A4-43BD120CB4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DF6830-4C58-4DB1-B656-366C39673603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7371356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A27B2048-C1F8-41C4-9948-16A1683542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7A19FAFF-5F40-4210-8D5C-2CC04DA625E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86140D79-3934-4592-B937-8826194963F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084E83E7-263E-4631-92BF-B6EF0A3688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C2FCC8-D897-4704-8534-595E1F90ED3E}" type="datetimeFigureOut">
              <a:rPr lang="pl-PL" smtClean="0"/>
              <a:t>18.03.2025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2CF99A57-F641-4DBB-96B2-3C179A3C84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09B64F94-647A-4CFA-A6F0-37CF77AB87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DF6830-4C58-4DB1-B656-366C39673603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3494778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6AA6485-BEF7-48CC-A987-892090ED323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36678A15-E85C-4D47-999B-CB8259C69FC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AC69E2E9-F2F8-47C8-A63D-9541AC3702C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F9349F33-9079-4603-BF82-A2F706A4BD6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EE18D8BD-696E-46BE-8281-80D24A0999F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146592E0-62E8-4CAB-A513-E3162575B1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C2FCC8-D897-4704-8534-595E1F90ED3E}" type="datetimeFigureOut">
              <a:rPr lang="pl-PL" smtClean="0"/>
              <a:t>18.03.2025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E9365250-E3CB-42B6-BCD1-93C969DC34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FE6B2BDD-DE89-4E62-9D0C-85F92A76AE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DF6830-4C58-4DB1-B656-366C39673603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395932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8F0A9C71-FB66-456F-8FFE-6B4F3CA1747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36AD8625-8A49-4FE6-9F07-6541B5CFA2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C2FCC8-D897-4704-8534-595E1F90ED3E}" type="datetimeFigureOut">
              <a:rPr lang="pl-PL" smtClean="0"/>
              <a:t>18.03.2025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D94F7C2B-1416-406B-BC62-790AC5353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B403B7BA-0AA2-468B-83DC-AE89F97EAC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DF6830-4C58-4DB1-B656-366C39673603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3823769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2B9CCA58-EDE2-46F7-8E10-7666FC7DC1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C2FCC8-D897-4704-8534-595E1F90ED3E}" type="datetimeFigureOut">
              <a:rPr lang="pl-PL" smtClean="0"/>
              <a:t>18.03.2025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3AF1A308-BD62-4C5D-A5F7-45D6A152DB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0A059A9B-ABEF-49A7-8C8E-C71AFE8EDE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DF6830-4C58-4DB1-B656-366C39673603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775963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65643ABA-C91F-441D-9B7F-C7F48D247F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333CED2F-711B-4547-AA46-E39079180AB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3C651586-3286-41EE-B35F-85B20D4CBB9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7395031E-0774-4F21-B653-339F8F548D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C2FCC8-D897-4704-8534-595E1F90ED3E}" type="datetimeFigureOut">
              <a:rPr lang="pl-PL" smtClean="0"/>
              <a:t>18.03.2025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D65DBCD8-D2A7-442D-A304-2B37011088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2D1AA8B0-36BA-4809-A79F-74527BA047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DF6830-4C58-4DB1-B656-366C39673603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9770711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1F03FBA-F862-49D6-A882-4B874B0F6E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490F1F69-4BA0-479F-A8E6-E026CBD26E2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D00EB407-569F-4E5F-B8F5-646FA16E5F0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55786358-561D-4B1C-9685-105CF2CA90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C2FCC8-D897-4704-8534-595E1F90ED3E}" type="datetimeFigureOut">
              <a:rPr lang="pl-PL" smtClean="0"/>
              <a:t>18.03.2025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5981CE27-ADC4-43AB-9C30-D311BD969F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FDC00774-72B9-4153-AA56-507BCDCA08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DF6830-4C58-4DB1-B656-366C39673603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7968759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78DCBA45-1AA0-4DF9-B4A0-1B69FD77D70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36E12D99-B51D-401F-8F84-A390F188EAD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DEA21BDB-EDB3-44FA-AA79-2C3585EF586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C2FCC8-D897-4704-8534-595E1F90ED3E}" type="datetimeFigureOut">
              <a:rPr lang="pl-PL" smtClean="0"/>
              <a:t>18.03.2025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66EA7CCA-651B-495A-B81A-A769878DB88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11E37719-AA8D-42AC-94C4-13CD1F63FB9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DF6830-4C58-4DB1-B656-366C39673603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8884917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34A5C4F-5C04-410E-B99B-1D77ADB557E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795CD7DC-8E1A-46C6-A747-61A0C713D4B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8770646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ytuł 3">
            <a:extLst>
              <a:ext uri="{FF2B5EF4-FFF2-40B4-BE49-F238E27FC236}">
                <a16:creationId xmlns:a16="http://schemas.microsoft.com/office/drawing/2014/main" id="{9BB19021-5226-443A-89AD-D60A287431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obrazu 4">
            <a:extLst>
              <a:ext uri="{FF2B5EF4-FFF2-40B4-BE49-F238E27FC236}">
                <a16:creationId xmlns:a16="http://schemas.microsoft.com/office/drawing/2014/main" id="{CAFD8CDE-FDCB-4BB9-B85E-399F790207FD}"/>
              </a:ext>
            </a:extLst>
          </p:cNvPr>
          <p:cNvSpPr>
            <a:spLocks noGrp="1"/>
          </p:cNvSpPr>
          <p:nvPr>
            <p:ph type="pic" idx="1"/>
          </p:nvPr>
        </p:nvSpPr>
        <p:spPr/>
      </p:sp>
      <p:sp>
        <p:nvSpPr>
          <p:cNvPr id="6" name="Symbol zastępczy tekstu 5">
            <a:extLst>
              <a:ext uri="{FF2B5EF4-FFF2-40B4-BE49-F238E27FC236}">
                <a16:creationId xmlns:a16="http://schemas.microsoft.com/office/drawing/2014/main" id="{E66BAD64-8E29-40D5-B1C1-0237FACC5623}"/>
              </a:ext>
            </a:extLst>
          </p:cNvPr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11121226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8E54B51-4311-4286-B777-345976A6FE7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F3A08AFD-0F06-442F-B503-7B007341002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21922585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ytuł 3">
            <a:extLst>
              <a:ext uri="{FF2B5EF4-FFF2-40B4-BE49-F238E27FC236}">
                <a16:creationId xmlns:a16="http://schemas.microsoft.com/office/drawing/2014/main" id="{B155A80C-9FFC-46B2-BD7F-3B6AE8E5CB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zawartości 4">
            <a:extLst>
              <a:ext uri="{FF2B5EF4-FFF2-40B4-BE49-F238E27FC236}">
                <a16:creationId xmlns:a16="http://schemas.microsoft.com/office/drawing/2014/main" id="{94EFF30C-13D4-4A82-85A6-5D41C8AA596A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DE8BDBD0-8736-4691-9931-74B16EB69502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353864010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68</TotalTime>
  <Words>0</Words>
  <Application>Microsoft Office PowerPoint</Application>
  <PresentationFormat>Panoramiczny</PresentationFormat>
  <Paragraphs>0</Paragraphs>
  <Slides>4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Motyw pakietu Office</vt:lpstr>
      <vt:lpstr>Prezentacja programu PowerPoint</vt:lpstr>
      <vt:lpstr>Prezentacja programu PowerPoint</vt:lpstr>
      <vt:lpstr>Prezentacja programu PowerPoint</vt:lpstr>
      <vt:lpstr>Prezentacja programu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Uzytkownik</dc:creator>
  <cp:lastModifiedBy>Uzytkownik</cp:lastModifiedBy>
  <cp:revision>5</cp:revision>
  <dcterms:created xsi:type="dcterms:W3CDTF">2025-02-02T08:42:36Z</dcterms:created>
  <dcterms:modified xsi:type="dcterms:W3CDTF">2025-03-18T15:27:10Z</dcterms:modified>
</cp:coreProperties>
</file>

<file path=docProps/thumbnail.jpeg>
</file>